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897" r:id="rId2"/>
    <p:sldId id="896" r:id="rId3"/>
    <p:sldId id="89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4319" userDrawn="1">
          <p15:clr>
            <a:srgbClr val="A4A3A4"/>
          </p15:clr>
        </p15:guide>
        <p15:guide id="4" pos="312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orales" initials="DM" lastIdx="6" clrIdx="0">
    <p:extLst>
      <p:ext uri="{19B8F6BF-5375-455C-9EA6-DF929625EA0E}">
        <p15:presenceInfo xmlns:p15="http://schemas.microsoft.com/office/powerpoint/2012/main" userId="S-1-5-21-2471070449-76026912-761718752-19929" providerId="AD"/>
      </p:ext>
    </p:extLst>
  </p:cmAuthor>
  <p:cmAuthor id="2" name="Mafalda" initials="M" lastIdx="2" clrIdx="1">
    <p:extLst>
      <p:ext uri="{19B8F6BF-5375-455C-9EA6-DF929625EA0E}">
        <p15:presenceInfo xmlns:p15="http://schemas.microsoft.com/office/powerpoint/2012/main" userId="1605473fb384ff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431"/>
    <a:srgbClr val="1B76D6"/>
    <a:srgbClr val="EE531E"/>
    <a:srgbClr val="666667"/>
    <a:srgbClr val="405E8E"/>
    <a:srgbClr val="57719D"/>
    <a:srgbClr val="2E5D7F"/>
    <a:srgbClr val="FEBF2E"/>
    <a:srgbClr val="47ADC6"/>
    <a:srgbClr val="29C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07" autoAdjust="0"/>
    <p:restoredTop sz="87481" autoAdjust="0"/>
  </p:normalViewPr>
  <p:slideViewPr>
    <p:cSldViewPr snapToGrid="0" snapToObjects="1" showGuides="1">
      <p:cViewPr varScale="1">
        <p:scale>
          <a:sx n="77" d="100"/>
          <a:sy n="77" d="100"/>
        </p:scale>
        <p:origin x="1632" y="138"/>
      </p:cViewPr>
      <p:guideLst>
        <p:guide orient="horz" pos="3612"/>
        <p:guide pos="2880"/>
        <p:guide orient="horz" pos="4319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0314D-6A1F-0443-94CC-9290F55B2D0C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F9E46-050C-FD4B-9F88-A57258589B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3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Contacto: congreso@sophicol.org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F90C2-8CCB-2A49-9D51-6E95F14206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7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F9E46-050C-FD4B-9F88-A57258589B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2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F9E46-050C-FD4B-9F88-A57258589B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2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7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84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6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3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2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6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9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4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6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8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6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679F5-A52A-4079-B92E-23CCB250CA13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C69EF-30FF-4C01-87A9-13701E18E3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30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forms.gle/cdtZchPjdHH2TbSo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e 18">
            <a:extLst>
              <a:ext uri="{FF2B5EF4-FFF2-40B4-BE49-F238E27FC236}">
                <a16:creationId xmlns:a16="http://schemas.microsoft.com/office/drawing/2014/main" id="{935E4F6C-1480-F945-ABC1-6F3E8DC9D953}"/>
              </a:ext>
            </a:extLst>
          </p:cNvPr>
          <p:cNvSpPr/>
          <p:nvPr/>
        </p:nvSpPr>
        <p:spPr>
          <a:xfrm>
            <a:off x="-8381309" y="-6396115"/>
            <a:ext cx="16733520" cy="12809276"/>
          </a:xfrm>
          <a:prstGeom prst="pie">
            <a:avLst>
              <a:gd name="adj1" fmla="val 0"/>
              <a:gd name="adj2" fmla="val 5400000"/>
            </a:avLst>
          </a:prstGeom>
          <a:solidFill>
            <a:srgbClr val="91C3D3"/>
          </a:solidFill>
          <a:ln>
            <a:solidFill>
              <a:srgbClr val="91C3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24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Pie 17">
            <a:extLst>
              <a:ext uri="{FF2B5EF4-FFF2-40B4-BE49-F238E27FC236}">
                <a16:creationId xmlns:a16="http://schemas.microsoft.com/office/drawing/2014/main" id="{E5B97DE5-26CD-FE4C-8C4F-DE2BB2C58D08}"/>
              </a:ext>
            </a:extLst>
          </p:cNvPr>
          <p:cNvSpPr/>
          <p:nvPr/>
        </p:nvSpPr>
        <p:spPr>
          <a:xfrm>
            <a:off x="-8360527" y="-6072720"/>
            <a:ext cx="16694037" cy="12107992"/>
          </a:xfrm>
          <a:prstGeom prst="pie">
            <a:avLst>
              <a:gd name="adj1" fmla="val 0"/>
              <a:gd name="adj2" fmla="val 54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S_tradnl" sz="124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18">
            <a:extLst>
              <a:ext uri="{FF2B5EF4-FFF2-40B4-BE49-F238E27FC236}">
                <a16:creationId xmlns:a16="http://schemas.microsoft.com/office/drawing/2014/main" id="{F7F2CDF3-CDFD-3E47-9E54-D4E8596B3758}"/>
              </a:ext>
            </a:extLst>
          </p:cNvPr>
          <p:cNvSpPr txBox="1"/>
          <p:nvPr/>
        </p:nvSpPr>
        <p:spPr>
          <a:xfrm>
            <a:off x="589119" y="6245494"/>
            <a:ext cx="7999012" cy="45768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8100" marR="30480" indent="34925" algn="ctr">
              <a:lnSpc>
                <a:spcPts val="3860"/>
              </a:lnSpc>
              <a:spcBef>
                <a:spcPts val="280"/>
              </a:spcBef>
            </a:pPr>
            <a:r>
              <a:rPr lang="es-ES" sz="1600" b="1" spc="-150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sz="1600" b="1" spc="-100" dirty="0" err="1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Congreso</a:t>
            </a:r>
            <a:r>
              <a:rPr sz="1600" b="1" spc="-100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4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 </a:t>
            </a:r>
            <a:r>
              <a:rPr sz="1600" b="1" spc="-17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1600" b="1" spc="-90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1600" b="1" spc="-114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 </a:t>
            </a:r>
            <a:r>
              <a:rPr sz="1600" b="1" spc="-740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7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b="1" spc="-15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3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Doctores</a:t>
            </a:r>
            <a:r>
              <a:rPr sz="1600" b="1" spc="-15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90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b="1" spc="-15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10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Investigadores</a:t>
            </a:r>
            <a:r>
              <a:rPr sz="1600" b="1" spc="-15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7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b="1" spc="-150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2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Colombia</a:t>
            </a:r>
            <a:r>
              <a:rPr lang="es-CO" sz="1600" b="1" spc="-125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8B57EC7-CAB9-CA44-BB68-1277AA10CFA5}"/>
              </a:ext>
            </a:extLst>
          </p:cNvPr>
          <p:cNvSpPr txBox="1"/>
          <p:nvPr/>
        </p:nvSpPr>
        <p:spPr>
          <a:xfrm>
            <a:off x="4436500" y="2993785"/>
            <a:ext cx="1381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9BBD050-A408-4148-B8FA-F8208496BC60}"/>
              </a:ext>
            </a:extLst>
          </p:cNvPr>
          <p:cNvSpPr/>
          <p:nvPr/>
        </p:nvSpPr>
        <p:spPr>
          <a:xfrm>
            <a:off x="4765112" y="3320258"/>
            <a:ext cx="8073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4 - 6</a:t>
            </a: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F7F2CDF3-CDFD-3E47-9E54-D4E8596B3758}"/>
              </a:ext>
            </a:extLst>
          </p:cNvPr>
          <p:cNvSpPr txBox="1"/>
          <p:nvPr/>
        </p:nvSpPr>
        <p:spPr>
          <a:xfrm>
            <a:off x="458815" y="263645"/>
            <a:ext cx="6467808" cy="53604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8100" marR="30480" indent="34925">
              <a:lnSpc>
                <a:spcPts val="3860"/>
              </a:lnSpc>
              <a:spcBef>
                <a:spcPts val="280"/>
              </a:spcBef>
            </a:pPr>
            <a:r>
              <a:rPr lang="es-CO" sz="3600" b="1" spc="-150" dirty="0">
                <a:solidFill>
                  <a:srgbClr val="032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ponencia o poster</a:t>
            </a:r>
            <a:endParaRPr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Logo I Congreso SoPHIC">
            <a:extLst>
              <a:ext uri="{FF2B5EF4-FFF2-40B4-BE49-F238E27FC236}">
                <a16:creationId xmlns:a16="http://schemas.microsoft.com/office/drawing/2014/main" id="{8CD929B6-5E3D-4515-9E1D-6B0B68D0B9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6C75964-4EBA-47E8-8BD4-35F1E309A93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0457" y="106295"/>
            <a:ext cx="6596888" cy="6596888"/>
          </a:xfrm>
          <a:prstGeom prst="rect">
            <a:avLst/>
          </a:prstGeom>
        </p:spPr>
      </p:pic>
      <p:sp>
        <p:nvSpPr>
          <p:cNvPr id="20" name="CuadroTexto 19">
            <a:hlinkClick r:id="rId4"/>
            <a:extLst>
              <a:ext uri="{FF2B5EF4-FFF2-40B4-BE49-F238E27FC236}">
                <a16:creationId xmlns:a16="http://schemas.microsoft.com/office/drawing/2014/main" id="{12991FC1-EAE0-44C8-AFB2-59B6FD8BEDA4}"/>
              </a:ext>
            </a:extLst>
          </p:cNvPr>
          <p:cNvSpPr txBox="1"/>
          <p:nvPr/>
        </p:nvSpPr>
        <p:spPr>
          <a:xfrm>
            <a:off x="3203475" y="2273025"/>
            <a:ext cx="264640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000" dirty="0">
                <a:solidFill>
                  <a:srgbClr val="0091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Apellido, nombre*</a:t>
            </a:r>
          </a:p>
          <a:p>
            <a:r>
              <a:rPr lang="es-CO" sz="2000" dirty="0">
                <a:solidFill>
                  <a:srgbClr val="0091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Apellido, nombre**</a:t>
            </a:r>
          </a:p>
          <a:p>
            <a:r>
              <a:rPr lang="es-CO" sz="2000" dirty="0">
                <a:solidFill>
                  <a:srgbClr val="0091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Apellido, nombre***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7B420A-2202-A843-8054-620086285451}"/>
              </a:ext>
            </a:extLst>
          </p:cNvPr>
          <p:cNvSpPr/>
          <p:nvPr/>
        </p:nvSpPr>
        <p:spPr>
          <a:xfrm>
            <a:off x="5884539" y="4437418"/>
            <a:ext cx="2008744" cy="1702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_tradn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Filiación</a:t>
            </a:r>
          </a:p>
          <a:p>
            <a:pPr algn="r">
              <a:lnSpc>
                <a:spcPct val="150000"/>
              </a:lnSpc>
            </a:pPr>
            <a:r>
              <a:rPr lang="es-ES_tradn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Filiación</a:t>
            </a:r>
          </a:p>
          <a:p>
            <a:pPr algn="r">
              <a:lnSpc>
                <a:spcPct val="150000"/>
              </a:lnSpc>
            </a:pPr>
            <a:r>
              <a:rPr lang="es-ES_tradn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 Filiación</a:t>
            </a:r>
          </a:p>
          <a:p>
            <a:pPr algn="ctr">
              <a:lnSpc>
                <a:spcPct val="150000"/>
              </a:lnSpc>
            </a:pPr>
            <a:endParaRPr lang="es-ES_trad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8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33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ponencia o poster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568050" y="1045308"/>
            <a:ext cx="8229600" cy="9770"/>
          </a:xfrm>
          <a:prstGeom prst="line">
            <a:avLst/>
          </a:prstGeom>
          <a:ln w="38100" cmpd="sng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6B17B5B-5D24-824B-8CFB-CD5022AD6C0A}"/>
              </a:ext>
            </a:extLst>
          </p:cNvPr>
          <p:cNvSpPr/>
          <p:nvPr/>
        </p:nvSpPr>
        <p:spPr>
          <a:xfrm>
            <a:off x="5331917" y="6376388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>
                <a:solidFill>
                  <a:srgbClr val="5BA2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https://congreso2023.sophicol.org/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B2F6D0-61CC-AB49-A716-68AA7882EE73}"/>
              </a:ext>
            </a:extLst>
          </p:cNvPr>
          <p:cNvSpPr/>
          <p:nvPr/>
        </p:nvSpPr>
        <p:spPr>
          <a:xfrm>
            <a:off x="296478" y="1033098"/>
            <a:ext cx="4535965" cy="456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_tradnl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(tamaño mínimo sugerido 14 pts)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FB06D76-17AA-4C88-85C9-4522AE2E2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553" y="-220802"/>
            <a:ext cx="2243878" cy="224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43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33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ponencia o poster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568050" y="1045308"/>
            <a:ext cx="8229600" cy="9770"/>
          </a:xfrm>
          <a:prstGeom prst="line">
            <a:avLst/>
          </a:prstGeom>
          <a:ln w="38100" cmpd="sng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6B17B5B-5D24-824B-8CFB-CD5022AD6C0A}"/>
              </a:ext>
            </a:extLst>
          </p:cNvPr>
          <p:cNvSpPr/>
          <p:nvPr/>
        </p:nvSpPr>
        <p:spPr>
          <a:xfrm>
            <a:off x="5331917" y="6376388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>
                <a:solidFill>
                  <a:srgbClr val="5BA2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https://congreso2023.sophicol.org/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B2F6D0-61CC-AB49-A716-68AA7882EE73}"/>
              </a:ext>
            </a:extLst>
          </p:cNvPr>
          <p:cNvSpPr/>
          <p:nvPr/>
        </p:nvSpPr>
        <p:spPr>
          <a:xfrm>
            <a:off x="296478" y="1033098"/>
            <a:ext cx="4535965" cy="456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_tradnl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(tamaño mínimo sugerido 14 pts)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FB06D76-17AA-4C88-85C9-4522AE2E2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553" y="-220802"/>
            <a:ext cx="2243878" cy="224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088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67178</TotalTime>
  <Words>93</Words>
  <Application>Microsoft Office PowerPoint</Application>
  <PresentationFormat>Presentación en pantalla (4:3)</PresentationFormat>
  <Paragraphs>20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Presentación de PowerPoint</vt:lpstr>
      <vt:lpstr>Título de ponencia o poster</vt:lpstr>
      <vt:lpstr>Título de ponencia o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Lorena Novoa-Aponte</dc:creator>
  <cp:lastModifiedBy>Diego Andrés Campo Ceballos</cp:lastModifiedBy>
  <cp:revision>1578</cp:revision>
  <dcterms:created xsi:type="dcterms:W3CDTF">2017-10-23T15:52:11Z</dcterms:created>
  <dcterms:modified xsi:type="dcterms:W3CDTF">2023-04-25T21:02:21Z</dcterms:modified>
</cp:coreProperties>
</file>